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80" r:id="rId12"/>
    <p:sldId id="282" r:id="rId13"/>
    <p:sldId id="274" r:id="rId14"/>
    <p:sldId id="273" r:id="rId15"/>
    <p:sldId id="265" r:id="rId16"/>
    <p:sldId id="258" r:id="rId17"/>
    <p:sldId id="266" r:id="rId18"/>
    <p:sldId id="267" r:id="rId19"/>
    <p:sldId id="268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9" r:id="rId34"/>
    <p:sldId id="270" r:id="rId35"/>
    <p:sldId id="269" r:id="rId36"/>
    <p:sldId id="264" r:id="rId37"/>
    <p:sldId id="271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83"/>
    <p:restoredTop sz="94259"/>
  </p:normalViewPr>
  <p:slideViewPr>
    <p:cSldViewPr snapToObjects="1" showGuides="1">
      <p:cViewPr varScale="1">
        <p:scale>
          <a:sx n="118" d="100"/>
          <a:sy n="118" d="100"/>
        </p:scale>
        <p:origin x="440" y="208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789022" y="219603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1087</Words>
  <Application>Microsoft Macintosh PowerPoint</Application>
  <PresentationFormat>ワイド画面</PresentationFormat>
  <Paragraphs>640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161</cp:revision>
  <dcterms:created xsi:type="dcterms:W3CDTF">2019-04-11T12:00:35Z</dcterms:created>
  <dcterms:modified xsi:type="dcterms:W3CDTF">2019-05-09T13:00:40Z</dcterms:modified>
</cp:coreProperties>
</file>